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4" r:id="rId1"/>
  </p:sldMasterIdLst>
  <p:sldIdLst>
    <p:sldId id="256" r:id="rId2"/>
    <p:sldId id="265" r:id="rId3"/>
    <p:sldId id="266" r:id="rId4"/>
    <p:sldId id="257" r:id="rId5"/>
    <p:sldId id="261" r:id="rId6"/>
    <p:sldId id="262" r:id="rId7"/>
    <p:sldId id="264" r:id="rId8"/>
    <p:sldId id="258" r:id="rId9"/>
    <p:sldId id="260" r:id="rId10"/>
    <p:sldId id="259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uangyifeng Huang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-15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commentAuthors" Target="commentAuthors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4/9/15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524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4/9/15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160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4/9/15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52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4/9/15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579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4/9/15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179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4/9/15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15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4/9/15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97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4/9/15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904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4/9/15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0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4/9/15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009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4/9/15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33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AA508-F0CD-46EA-95FB-26B559A0B5D9}" type="datetimeFigureOut">
              <a:rPr lang="en-US" smtClean="0"/>
              <a:t>4/9/15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528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Blind </a:t>
            </a:r>
            <a:r>
              <a:rPr lang="en-US" dirty="0" err="1"/>
              <a:t>Deblurring</a:t>
            </a:r>
            <a:r>
              <a:rPr lang="en-US" dirty="0"/>
              <a:t> Using Internal Patch Recurrence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GROUP 3:</a:t>
            </a:r>
          </a:p>
          <a:p>
            <a:r>
              <a:rPr lang="en-US" dirty="0" err="1"/>
              <a:t>Yifeng</a:t>
            </a:r>
            <a:r>
              <a:rPr lang="en-US" dirty="0"/>
              <a:t> Huang, </a:t>
            </a:r>
            <a:r>
              <a:rPr lang="en-US" dirty="0" err="1"/>
              <a:t>Zijian</a:t>
            </a:r>
            <a:r>
              <a:rPr lang="en-US" dirty="0"/>
              <a:t> </a:t>
            </a:r>
            <a:r>
              <a:rPr lang="en-US" dirty="0" err="1"/>
              <a:t>Qiao</a:t>
            </a:r>
            <a:endParaRPr lang="en-US" dirty="0"/>
          </a:p>
          <a:p>
            <a:r>
              <a:rPr lang="en-US" dirty="0"/>
              <a:t>Yunzhe Cao, </a:t>
            </a:r>
            <a:r>
              <a:rPr lang="en-US" dirty="0" err="1"/>
              <a:t>Shangru</a:t>
            </a:r>
            <a:r>
              <a:rPr lang="en-US" dirty="0"/>
              <a:t> Huang</a:t>
            </a:r>
          </a:p>
        </p:txBody>
      </p:sp>
    </p:spTree>
    <p:extLst>
      <p:ext uri="{BB962C8B-B14F-4D97-AF65-F5344CB8AC3E}">
        <p14:creationId xmlns:p14="http://schemas.microsoft.com/office/powerpoint/2010/main" val="1808855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motion跑几张图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748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blur</a:t>
            </a:r>
            <a:endParaRPr lang="en-US" dirty="0"/>
          </a:p>
        </p:txBody>
      </p:sp>
      <p:pic>
        <p:nvPicPr>
          <p:cNvPr id="4" name="Picture 3" descr="Screen Shot 2015-04-09 at 7.07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64" y="851999"/>
            <a:ext cx="1956195" cy="2668675"/>
          </a:xfrm>
          <a:prstGeom prst="rect">
            <a:avLst/>
          </a:prstGeom>
        </p:spPr>
      </p:pic>
      <p:pic>
        <p:nvPicPr>
          <p:cNvPr id="5" name="Picture 4" descr="Screen Shot 2015-04-09 at 7.07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076" y="851999"/>
            <a:ext cx="2707933" cy="2314702"/>
          </a:xfrm>
          <a:prstGeom prst="rect">
            <a:avLst/>
          </a:prstGeom>
        </p:spPr>
      </p:pic>
      <p:pic>
        <p:nvPicPr>
          <p:cNvPr id="6" name="Picture 5" descr="Screen Shot 2015-04-09 at 7.07.2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698" y="4267557"/>
            <a:ext cx="2840206" cy="18519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66659" y="1813662"/>
            <a:ext cx="1588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Moving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296834" y="3694667"/>
            <a:ext cx="3988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focus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depth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field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59917" y="6498167"/>
            <a:ext cx="1275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shake</a:t>
            </a:r>
            <a:endParaRPr lang="en-US" dirty="0"/>
          </a:p>
        </p:txBody>
      </p:sp>
      <p:pic>
        <p:nvPicPr>
          <p:cNvPr id="10" name="Picture 9" descr="Screen Shot 2015-04-09 at 7.10.5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65" y="3694667"/>
            <a:ext cx="2876080" cy="21698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44470" y="6313501"/>
            <a:ext cx="135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188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Deblur</a:t>
            </a:r>
            <a:r>
              <a:rPr lang="en-US" dirty="0" err="1" smtClean="0"/>
              <a:t>的图形前提assumption</a:t>
            </a:r>
            <a:endParaRPr lang="en-US" dirty="0"/>
          </a:p>
        </p:txBody>
      </p:sp>
      <p:pic>
        <p:nvPicPr>
          <p:cNvPr id="4" name="Picture 3" descr="Screen Shot 2015-04-09 at 7.13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5" y="2397080"/>
            <a:ext cx="5826125" cy="39955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25712" y="1677084"/>
            <a:ext cx="5881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shake</a:t>
            </a:r>
            <a:r>
              <a:rPr lang="zh-CN" altLang="en-US" dirty="0" smtClean="0"/>
              <a:t> </a:t>
            </a:r>
            <a:r>
              <a:rPr lang="en-US" altLang="zh-CN" dirty="0" smtClean="0"/>
              <a:t>blur</a:t>
            </a:r>
            <a:r>
              <a:rPr lang="zh-CN" altLang="en-US" dirty="0" smtClean="0"/>
              <a:t> </a:t>
            </a:r>
            <a:r>
              <a:rPr lang="en-US" altLang="zh-CN" dirty="0" smtClean="0"/>
              <a:t>/</a:t>
            </a:r>
            <a:r>
              <a:rPr lang="zh-CN" altLang="en-US" dirty="0" smtClean="0"/>
              <a:t> </a:t>
            </a:r>
            <a:r>
              <a:rPr lang="en-US" altLang="zh-CN" dirty="0" smtClean="0"/>
              <a:t>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focus</a:t>
            </a:r>
            <a:r>
              <a:rPr lang="zh-CN" altLang="en-US" dirty="0" smtClean="0"/>
              <a:t> </a:t>
            </a:r>
            <a:r>
              <a:rPr lang="en-US" altLang="zh-CN" dirty="0" smtClean="0"/>
              <a:t>blur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little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depths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fields</a:t>
            </a:r>
            <a:r>
              <a:rPr lang="zh-CN" altLang="en-US" dirty="0" smtClean="0"/>
              <a:t>   </a:t>
            </a:r>
            <a:endParaRPr lang="en-US" altLang="zh-CN" dirty="0" smtClean="0"/>
          </a:p>
          <a:p>
            <a:r>
              <a:rPr lang="zh-CN" alt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112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Patch Recurrence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6360"/>
            <a:ext cx="8229600" cy="4525963"/>
          </a:xfrm>
        </p:spPr>
        <p:txBody>
          <a:bodyPr/>
          <a:lstStyle/>
          <a:p>
            <a:r>
              <a:rPr lang="en-US" dirty="0" smtClean="0"/>
              <a:t>Patch </a:t>
            </a:r>
            <a:r>
              <a:rPr lang="en-US" dirty="0"/>
              <a:t>recurrence across scales in a sharp </a:t>
            </a:r>
            <a:r>
              <a:rPr lang="en-US" dirty="0" smtClean="0"/>
              <a:t>image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blurry</a:t>
            </a:r>
            <a:r>
              <a:rPr lang="zh-CN" altLang="en-US" dirty="0"/>
              <a:t> </a:t>
            </a:r>
            <a:r>
              <a:rPr lang="en-US" altLang="zh-CN" dirty="0"/>
              <a:t>image,</a:t>
            </a:r>
            <a:r>
              <a:rPr lang="zh-CN" altLang="en-US" dirty="0"/>
              <a:t> </a:t>
            </a:r>
            <a:r>
              <a:rPr lang="en-US" altLang="zh-CN" dirty="0"/>
              <a:t>cross-</a:t>
            </a:r>
            <a:r>
              <a:rPr lang="en-US" altLang="zh-CN" dirty="0" smtClean="0"/>
              <a:t>scale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recurrence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deminishes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17" y="1938700"/>
            <a:ext cx="6177001" cy="17940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917" y="4667005"/>
            <a:ext cx="6177001" cy="178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964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</a:t>
            </a:r>
            <a:r>
              <a:rPr lang="en-US" altLang="zh-CN" dirty="0" smtClean="0"/>
              <a:t>.</a:t>
            </a:r>
            <a:r>
              <a:rPr lang="en-US" dirty="0" smtClean="0"/>
              <a:t> </a:t>
            </a:r>
            <a:r>
              <a:rPr lang="en-US" dirty="0" err="1"/>
              <a:t>Michaeli</a:t>
            </a:r>
            <a:r>
              <a:rPr lang="en-US" dirty="0"/>
              <a:t> and </a:t>
            </a:r>
            <a:r>
              <a:rPr lang="en-US" dirty="0" smtClean="0"/>
              <a:t>M</a:t>
            </a:r>
            <a:r>
              <a:rPr lang="en-US" altLang="zh-CN" dirty="0" smtClean="0"/>
              <a:t>.</a:t>
            </a:r>
            <a:r>
              <a:rPr lang="en-US" dirty="0" smtClean="0"/>
              <a:t> </a:t>
            </a:r>
            <a:r>
              <a:rPr lang="en-US" dirty="0" err="1"/>
              <a:t>Irani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4760"/>
            <a:ext cx="8229600" cy="4525963"/>
          </a:xfrm>
        </p:spPr>
        <p:txBody>
          <a:bodyPr/>
          <a:lstStyle/>
          <a:p>
            <a:r>
              <a:rPr lang="en-US" dirty="0"/>
              <a:t>Step 1: </a:t>
            </a:r>
            <a:r>
              <a:rPr lang="en-US" dirty="0" smtClean="0"/>
              <a:t>Down</a:t>
            </a:r>
            <a:r>
              <a:rPr lang="zh-CN" altLang="en-US" dirty="0" smtClean="0"/>
              <a:t> </a:t>
            </a:r>
            <a:r>
              <a:rPr lang="en-US" altLang="zh-CN" dirty="0" smtClean="0"/>
              <a:t>scale</a:t>
            </a:r>
            <a:r>
              <a:rPr lang="zh-CN" altLang="en-US" dirty="0" smtClean="0"/>
              <a:t> </a:t>
            </a:r>
            <a:r>
              <a:rPr lang="en-US" dirty="0" smtClean="0"/>
              <a:t>Find</a:t>
            </a:r>
            <a:r>
              <a:rPr lang="zh-CN" altLang="en-US" dirty="0" smtClean="0"/>
              <a:t> </a:t>
            </a:r>
            <a:r>
              <a:rPr lang="en-US" altLang="zh-CN" dirty="0" smtClean="0"/>
              <a:t>nearest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neighbor</a:t>
            </a:r>
            <a:r>
              <a:rPr lang="zh-CN" altLang="en-US" dirty="0" smtClean="0"/>
              <a:t> </a:t>
            </a:r>
            <a:r>
              <a:rPr lang="en-US" altLang="zh-CN" dirty="0" smtClean="0"/>
              <a:t>(NNs)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528" y="2642776"/>
            <a:ext cx="7164694" cy="348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53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</a:t>
            </a:r>
            <a:r>
              <a:rPr lang="en-US" altLang="zh-CN" dirty="0"/>
              <a:t>.</a:t>
            </a:r>
            <a:r>
              <a:rPr lang="en-US" dirty="0"/>
              <a:t> </a:t>
            </a:r>
            <a:r>
              <a:rPr lang="en-US" dirty="0" err="1"/>
              <a:t>Michaeli</a:t>
            </a:r>
            <a:r>
              <a:rPr lang="en-US" dirty="0"/>
              <a:t> and M</a:t>
            </a:r>
            <a:r>
              <a:rPr lang="en-US" altLang="zh-CN" dirty="0"/>
              <a:t>.</a:t>
            </a:r>
            <a:r>
              <a:rPr lang="en-US" dirty="0"/>
              <a:t> </a:t>
            </a:r>
            <a:r>
              <a:rPr lang="en-US" dirty="0" err="1"/>
              <a:t>Irani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/>
              <a:t>Step </a:t>
            </a:r>
            <a:r>
              <a:rPr lang="en-US" dirty="0"/>
              <a:t>2: </a:t>
            </a:r>
            <a:r>
              <a:rPr lang="en-US" dirty="0" err="1"/>
              <a:t>Deblurring</a:t>
            </a:r>
            <a:r>
              <a:rPr lang="en-US" dirty="0"/>
              <a:t> Using Internal Patch Recurrence </a:t>
            </a:r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dirty="0"/>
              <a:t>Step 3: Kernel Update </a:t>
            </a:r>
          </a:p>
          <a:p>
            <a:endParaRPr lang="en-US" altLang="zh-C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2641600"/>
            <a:ext cx="4787900" cy="78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4406299"/>
            <a:ext cx="43688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53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</a:t>
            </a:r>
            <a:r>
              <a:rPr lang="en-US" altLang="zh-CN" dirty="0" smtClean="0"/>
              <a:t>.</a:t>
            </a:r>
            <a:r>
              <a:rPr lang="en-US" dirty="0"/>
              <a:t> </a:t>
            </a:r>
            <a:r>
              <a:rPr lang="en-US" dirty="0" err="1" smtClean="0"/>
              <a:t>Zoran</a:t>
            </a:r>
            <a:r>
              <a:rPr lang="zh-CN" altLang="en-US" dirty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Y.</a:t>
            </a:r>
            <a:r>
              <a:rPr lang="en-US" dirty="0"/>
              <a:t> </a:t>
            </a:r>
            <a:r>
              <a:rPr lang="en-US" dirty="0" smtClean="0"/>
              <a:t>Weiss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0231"/>
            <a:ext cx="8229600" cy="4525963"/>
          </a:xfrm>
        </p:spPr>
        <p:txBody>
          <a:bodyPr/>
          <a:lstStyle/>
          <a:p>
            <a:r>
              <a:rPr lang="en-US" dirty="0"/>
              <a:t>Learn Prior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Restore image by maximizing Expected Patch Log </a:t>
            </a:r>
            <a:r>
              <a:rPr lang="en-US" dirty="0" smtClean="0"/>
              <a:t>Likelihood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dirty="0" smtClean="0"/>
              <a:t>EPLL</a:t>
            </a:r>
            <a:r>
              <a:rPr lang="en-US" altLang="zh-CN" dirty="0" smtClean="0"/>
              <a:t>)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010" y="1865620"/>
            <a:ext cx="3217190" cy="1630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010" y="4609288"/>
            <a:ext cx="5443090" cy="188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6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epll的比较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890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 Crop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82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</TotalTime>
  <Words>146</Words>
  <Application>Microsoft Macintosh PowerPoint</Application>
  <PresentationFormat>On-screen Show (4:3)</PresentationFormat>
  <Paragraphs>33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Blind Deblurring Using Internal Patch Recurrence</vt:lpstr>
      <vt:lpstr>Types of blur</vt:lpstr>
      <vt:lpstr>Deblur的图形前提assumption</vt:lpstr>
      <vt:lpstr>Internal Patch Recurrence </vt:lpstr>
      <vt:lpstr>T. Michaeli and M. Irani </vt:lpstr>
      <vt:lpstr>T. Michaeli and M. Irani </vt:lpstr>
      <vt:lpstr>D. Zoran and Y. Weiss</vt:lpstr>
      <vt:lpstr>epll的比较</vt:lpstr>
      <vt:lpstr>Auto Crop</vt:lpstr>
      <vt:lpstr>motion跑几张图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Yunzhe Cao</dc:creator>
  <cp:lastModifiedBy>huangyifeng Huang</cp:lastModifiedBy>
  <cp:revision>9</cp:revision>
  <dcterms:created xsi:type="dcterms:W3CDTF">2015-04-09T16:41:16Z</dcterms:created>
  <dcterms:modified xsi:type="dcterms:W3CDTF">2015-04-09T23:16:32Z</dcterms:modified>
</cp:coreProperties>
</file>